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90" d="100"/>
          <a:sy n="90" d="100"/>
        </p:scale>
        <p:origin x="-258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D4FF4-3265-4626-9DAC-8CD91B6B53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A77F9-2A04-498C-9E8B-8B55672791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059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A77F9-2A04-498C-9E8B-8B556727913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274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A4C0-D2FD-4F27-8A08-B39ED7F4DE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23844-1831-4E8F-8357-7176DB7A8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419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A4C0-D2FD-4F27-8A08-B39ED7F4DE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23844-1831-4E8F-8357-7176DB7A8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148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A4C0-D2FD-4F27-8A08-B39ED7F4DE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23844-1831-4E8F-8357-7176DB7A8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47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A4C0-D2FD-4F27-8A08-B39ED7F4DE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23844-1831-4E8F-8357-7176DB7A8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56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A4C0-D2FD-4F27-8A08-B39ED7F4DE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23844-1831-4E8F-8357-7176DB7A8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151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A4C0-D2FD-4F27-8A08-B39ED7F4DE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23844-1831-4E8F-8357-7176DB7A8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821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A4C0-D2FD-4F27-8A08-B39ED7F4DE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23844-1831-4E8F-8357-7176DB7A8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95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A4C0-D2FD-4F27-8A08-B39ED7F4DE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23844-1831-4E8F-8357-7176DB7A8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427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A4C0-D2FD-4F27-8A08-B39ED7F4DE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23844-1831-4E8F-8357-7176DB7A8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321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A4C0-D2FD-4F27-8A08-B39ED7F4DE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23844-1831-4E8F-8357-7176DB7A8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98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A4C0-D2FD-4F27-8A08-B39ED7F4DE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23844-1831-4E8F-8357-7176DB7A8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935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0A4C0-D2FD-4F27-8A08-B39ED7F4DEB5}" type="datetimeFigureOut">
              <a:rPr lang="en-GB" smtClean="0"/>
              <a:t>10/07/2012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23844-1831-4E8F-8357-7176DB7A8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260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Gill Sans MT" pitchFamily="34" charset="0"/>
              </a:rPr>
              <a:t>BBC News Presentation</a:t>
            </a:r>
            <a:endParaRPr lang="en-GB" sz="4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>
                <a:solidFill>
                  <a:schemeClr val="bg1"/>
                </a:solidFill>
                <a:latin typeface="Gill Sans MT" pitchFamily="34" charset="0"/>
              </a:rPr>
              <a:t>2008-2012</a:t>
            </a:r>
            <a:endParaRPr lang="en-GB" sz="36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683568" y="3989511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  <a:latin typeface="Gill Sans MT" pitchFamily="34" charset="0"/>
              </a:rPr>
              <a:t>Note</a:t>
            </a:r>
            <a:r>
              <a:rPr lang="en-GB" sz="2400" dirty="0" smtClean="0">
                <a:solidFill>
                  <a:srgbClr val="FFC000"/>
                </a:solidFill>
                <a:latin typeface="Gill Sans MT" pitchFamily="34" charset="0"/>
              </a:rPr>
              <a:t>:  You will not have to click at all during this presentation</a:t>
            </a:r>
            <a:endParaRPr lang="en-GB" sz="2400" dirty="0">
              <a:solidFill>
                <a:srgbClr val="FFC000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230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2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5" grpId="1" build="p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Gill Sans MT" pitchFamily="34" charset="0"/>
              </a:rPr>
              <a:t>Headline Bars</a:t>
            </a:r>
            <a:endParaRPr lang="en-GB" sz="4800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821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03648" y="4083918"/>
            <a:ext cx="7740352" cy="655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03648" y="4013291"/>
            <a:ext cx="54521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smtClean="0">
                <a:solidFill>
                  <a:srgbClr val="B40000"/>
                </a:solidFill>
                <a:latin typeface="Gill Sans MT" pitchFamily="34" charset="0"/>
              </a:rPr>
              <a:t>BBC HEADLINE #1</a:t>
            </a:r>
            <a:endParaRPr lang="en-GB" sz="4400" b="1" dirty="0">
              <a:solidFill>
                <a:srgbClr val="B40000"/>
              </a:solidFill>
              <a:latin typeface="Gill Sans MT" pitchFamily="34" charset="0"/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-1330424" y="-114945"/>
            <a:ext cx="547037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Headline open</a:t>
            </a:r>
            <a:endParaRPr lang="en-GB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54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03648" y="4083918"/>
            <a:ext cx="7740352" cy="655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03648" y="4013291"/>
            <a:ext cx="54521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smtClean="0">
                <a:solidFill>
                  <a:srgbClr val="B40000"/>
                </a:solidFill>
                <a:latin typeface="Gill Sans MT" pitchFamily="34" charset="0"/>
              </a:rPr>
              <a:t>BBC HEADLINE #1</a:t>
            </a:r>
            <a:endParaRPr lang="en-GB" sz="4400" b="1" dirty="0">
              <a:solidFill>
                <a:srgbClr val="B40000"/>
              </a:solidFill>
              <a:latin typeface="Gill Sans MT" pitchFamily="34" charset="0"/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-1258416" y="-114945"/>
            <a:ext cx="547037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Headline change</a:t>
            </a:r>
            <a:endParaRPr lang="en-GB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4011910"/>
            <a:ext cx="61876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smtClean="0">
                <a:solidFill>
                  <a:srgbClr val="B40000"/>
                </a:solidFill>
                <a:latin typeface="Gill Sans MT" pitchFamily="34" charset="0"/>
              </a:rPr>
              <a:t>SPORT HEADLINE #2</a:t>
            </a:r>
            <a:endParaRPr lang="en-GB" sz="4400" b="1" dirty="0">
              <a:solidFill>
                <a:srgbClr val="B40000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38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03648" y="4083918"/>
            <a:ext cx="7740352" cy="655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-1258416" y="-114945"/>
            <a:ext cx="547037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Headline close</a:t>
            </a:r>
            <a:endParaRPr lang="en-GB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4011910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B40000"/>
                </a:solidFill>
                <a:latin typeface="Gill Sans MT" pitchFamily="34" charset="0"/>
              </a:rPr>
              <a:t>SPORT HEADLINE #2</a:t>
            </a:r>
            <a:endParaRPr lang="en-GB" sz="4400" b="1" dirty="0">
              <a:solidFill>
                <a:srgbClr val="B40000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79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Gill Sans MT" pitchFamily="34" charset="0"/>
              </a:rPr>
              <a:t>Opening</a:t>
            </a:r>
            <a:endParaRPr lang="en-GB" sz="4800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3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63887" y="4731990"/>
            <a:ext cx="5580113" cy="4115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3542622" y="4753476"/>
            <a:ext cx="1433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  <a:latin typeface="Gill Sans MT" pitchFamily="34" charset="0"/>
              </a:rPr>
              <a:t>HEADLINES</a:t>
            </a:r>
            <a:endParaRPr lang="en-GB" sz="16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4861048" y="4753476"/>
            <a:ext cx="47961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  <a:latin typeface="Gill Sans MT" pitchFamily="34" charset="0"/>
              </a:rPr>
              <a:t>THIS IS THE BBC NEWS HEADLINE BAR…….</a:t>
            </a:r>
            <a:endParaRPr lang="en-GB" sz="16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03648" y="4731990"/>
            <a:ext cx="1440160" cy="411510"/>
            <a:chOff x="1403648" y="4731990"/>
            <a:chExt cx="1440160" cy="411510"/>
          </a:xfrm>
        </p:grpSpPr>
        <p:sp>
          <p:nvSpPr>
            <p:cNvPr id="4" name="Rectangle 3"/>
            <p:cNvSpPr/>
            <p:nvPr/>
          </p:nvSpPr>
          <p:spPr>
            <a:xfrm>
              <a:off x="1403648" y="4731990"/>
              <a:ext cx="1440160" cy="411510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20202"/>
                </a:clrFrom>
                <a:clrTo>
                  <a:srgbClr val="02020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9081" y="4803998"/>
              <a:ext cx="648072" cy="234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017941" y="4731990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chemeClr val="bg1"/>
                  </a:solidFill>
                  <a:latin typeface="Gill Sans MT" pitchFamily="34" charset="0"/>
                </a:rPr>
                <a:t>NEWS</a:t>
              </a:r>
              <a:endParaRPr lang="en-GB" dirty="0">
                <a:solidFill>
                  <a:schemeClr val="bg1"/>
                </a:solidFill>
                <a:latin typeface="Gill Sans MT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843808" y="4717708"/>
            <a:ext cx="720080" cy="425792"/>
            <a:chOff x="2843808" y="4717708"/>
            <a:chExt cx="720080" cy="425792"/>
          </a:xfrm>
        </p:grpSpPr>
        <p:sp>
          <p:nvSpPr>
            <p:cNvPr id="6" name="Rectangle 5"/>
            <p:cNvSpPr/>
            <p:nvPr/>
          </p:nvSpPr>
          <p:spPr>
            <a:xfrm>
              <a:off x="2843808" y="4731990"/>
              <a:ext cx="720080" cy="41151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54441" y="4717708"/>
              <a:ext cx="696024" cy="4096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fld id="{EE37DC41-F77D-482B-9478-E472B62DEA42}" type="datetime10">
                <a:rPr lang="en-GB" sz="1600" b="1" smtClean="0">
                  <a:solidFill>
                    <a:schemeClr val="bg1"/>
                  </a:solidFill>
                  <a:latin typeface="Gill Sans MT" pitchFamily="34" charset="0"/>
                </a:rPr>
                <a:t>18:05</a:t>
              </a:fld>
              <a:endParaRPr lang="en-GB" sz="1600" b="1" dirty="0">
                <a:solidFill>
                  <a:schemeClr val="bg1"/>
                </a:solidFill>
                <a:latin typeface="Gill Sans MT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3651870"/>
            <a:ext cx="1403648" cy="14916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-970384" y="-114945"/>
            <a:ext cx="547037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DOG, Clock &amp; Ticker</a:t>
            </a:r>
            <a:endParaRPr lang="en-GB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740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000"/>
    </mc:Choice>
    <mc:Fallback>
      <p:transition spd="slow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1" grpId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03648" y="4411446"/>
            <a:ext cx="7740352" cy="327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-1258416" y="-114945"/>
            <a:ext cx="547037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Presenter Aston</a:t>
            </a:r>
            <a:endParaRPr lang="en-GB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4371950"/>
            <a:ext cx="640871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 smtClean="0">
                <a:latin typeface="Gill Sans MT" pitchFamily="34" charset="0"/>
              </a:rPr>
              <a:t>ANNITA </a:t>
            </a:r>
            <a:r>
              <a:rPr lang="en-GB" sz="1900" b="1" dirty="0" err="1" smtClean="0">
                <a:latin typeface="Gill Sans MT" pitchFamily="34" charset="0"/>
              </a:rPr>
              <a:t>McVEIGH</a:t>
            </a:r>
            <a:endParaRPr lang="en-GB" sz="1900" b="1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31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8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8" grpId="2" animBg="1"/>
      <p:bldP spid="5" grpId="1"/>
      <p:bldP spid="5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03648" y="4083918"/>
            <a:ext cx="7740352" cy="655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-1186408" y="-114945"/>
            <a:ext cx="547037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Guest without super</a:t>
            </a:r>
            <a:endParaRPr lang="en-GB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2382" y="4059237"/>
            <a:ext cx="64087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 smtClean="0">
                <a:latin typeface="Gill Sans MT" pitchFamily="34" charset="0"/>
              </a:rPr>
              <a:t>DAVID CAMERON</a:t>
            </a:r>
          </a:p>
          <a:p>
            <a:r>
              <a:rPr lang="en-GB" sz="1900" dirty="0" smtClean="0">
                <a:latin typeface="Gill Sans MT" pitchFamily="34" charset="0"/>
              </a:rPr>
              <a:t>Prime Minister</a:t>
            </a:r>
            <a:endParaRPr lang="en-GB" sz="19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20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03648" y="4083918"/>
            <a:ext cx="7740352" cy="655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-898376" y="-114945"/>
            <a:ext cx="547037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Headline super open</a:t>
            </a:r>
            <a:endParaRPr lang="en-GB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2382" y="4059237"/>
            <a:ext cx="64087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 smtClean="0">
                <a:latin typeface="Gill Sans MT" pitchFamily="34" charset="0"/>
              </a:rPr>
              <a:t>BRITISH AIRWAYS ORDERS</a:t>
            </a:r>
          </a:p>
          <a:p>
            <a:r>
              <a:rPr lang="en-GB" sz="1900" dirty="0" smtClean="0">
                <a:latin typeface="Gill Sans MT" pitchFamily="34" charset="0"/>
              </a:rPr>
              <a:t>BA has ordered over 200 new aircraft for their </a:t>
            </a:r>
            <a:r>
              <a:rPr lang="en-GB" sz="1900" dirty="0" err="1" smtClean="0">
                <a:latin typeface="Gill Sans MT" pitchFamily="34" charset="0"/>
              </a:rPr>
              <a:t>shorthaul</a:t>
            </a:r>
            <a:r>
              <a:rPr lang="en-GB" sz="1900" dirty="0" smtClean="0">
                <a:latin typeface="Gill Sans MT" pitchFamily="34" charset="0"/>
              </a:rPr>
              <a:t> flights</a:t>
            </a:r>
            <a:endParaRPr lang="en-GB" sz="19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85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03648" y="4083918"/>
            <a:ext cx="7740352" cy="655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-610344" y="-114945"/>
            <a:ext cx="547037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Name </a:t>
            </a:r>
            <a:r>
              <a:rPr lang="en-GB" sz="2800" dirty="0" err="1" smtClean="0">
                <a:solidFill>
                  <a:schemeClr val="bg1"/>
                </a:solidFill>
                <a:latin typeface="Gill Sans MT" pitchFamily="34" charset="0"/>
              </a:rPr>
              <a:t>aston</a:t>
            </a:r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 change</a:t>
            </a:r>
            <a:endParaRPr lang="en-GB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2382" y="4059237"/>
            <a:ext cx="64087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 smtClean="0">
                <a:latin typeface="Gill Sans MT" pitchFamily="34" charset="0"/>
              </a:rPr>
              <a:t>BRITISH AIRWAYS ORDERS</a:t>
            </a:r>
          </a:p>
          <a:p>
            <a:r>
              <a:rPr lang="en-GB" sz="1900" dirty="0" smtClean="0">
                <a:latin typeface="Gill Sans MT" pitchFamily="34" charset="0"/>
              </a:rPr>
              <a:t>BA has ordered over 200 new aircraft for their </a:t>
            </a:r>
            <a:r>
              <a:rPr lang="en-GB" sz="1900" dirty="0" err="1" smtClean="0">
                <a:latin typeface="Gill Sans MT" pitchFamily="34" charset="0"/>
              </a:rPr>
              <a:t>shorthaul</a:t>
            </a:r>
            <a:r>
              <a:rPr lang="en-GB" sz="1900" dirty="0" smtClean="0">
                <a:latin typeface="Gill Sans MT" pitchFamily="34" charset="0"/>
              </a:rPr>
              <a:t> flights</a:t>
            </a:r>
            <a:endParaRPr lang="en-GB" sz="1900" dirty="0">
              <a:latin typeface="Gill Sans M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4054882"/>
            <a:ext cx="64087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 smtClean="0">
                <a:latin typeface="Gill Sans MT" pitchFamily="34" charset="0"/>
              </a:rPr>
              <a:t>WILLIE WALSH</a:t>
            </a:r>
          </a:p>
          <a:p>
            <a:r>
              <a:rPr lang="en-GB" sz="1900" dirty="0" smtClean="0">
                <a:latin typeface="Gill Sans MT" pitchFamily="34" charset="0"/>
              </a:rPr>
              <a:t>British Airways CEO</a:t>
            </a:r>
            <a:endParaRPr lang="en-GB" sz="19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30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03648" y="4083918"/>
            <a:ext cx="7740352" cy="655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-898376" y="-114945"/>
            <a:ext cx="547037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Headline super close</a:t>
            </a:r>
            <a:endParaRPr lang="en-GB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2382" y="4059237"/>
            <a:ext cx="64087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 smtClean="0">
                <a:latin typeface="Gill Sans MT" pitchFamily="34" charset="0"/>
              </a:rPr>
              <a:t>BRITISH AIRWAYS ORDERS</a:t>
            </a:r>
          </a:p>
          <a:p>
            <a:r>
              <a:rPr lang="en-GB" sz="1900" dirty="0" smtClean="0">
                <a:latin typeface="Gill Sans MT" pitchFamily="34" charset="0"/>
              </a:rPr>
              <a:t>BA has ordered over 200 new aircraft for their </a:t>
            </a:r>
            <a:r>
              <a:rPr lang="en-GB" sz="1900" dirty="0" err="1" smtClean="0">
                <a:latin typeface="Gill Sans MT" pitchFamily="34" charset="0"/>
              </a:rPr>
              <a:t>shorthaul</a:t>
            </a:r>
            <a:r>
              <a:rPr lang="en-GB" sz="1900" dirty="0" smtClean="0">
                <a:latin typeface="Gill Sans MT" pitchFamily="34" charset="0"/>
              </a:rPr>
              <a:t> flights</a:t>
            </a:r>
            <a:endParaRPr lang="en-GB" sz="19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15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03648" y="4083918"/>
            <a:ext cx="7740352" cy="655056"/>
          </a:xfrm>
          <a:prstGeom prst="rect">
            <a:avLst/>
          </a:prstGeom>
          <a:solidFill>
            <a:srgbClr val="B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-898376" y="-114945"/>
            <a:ext cx="547037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Breaking super open</a:t>
            </a:r>
            <a:endParaRPr lang="en-GB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2382" y="4059237"/>
            <a:ext cx="64087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 smtClean="0">
                <a:solidFill>
                  <a:schemeClr val="bg1"/>
                </a:solidFill>
                <a:latin typeface="Gill Sans MT" pitchFamily="34" charset="0"/>
              </a:rPr>
              <a:t>BRITISH AIRWAYS ORDERS</a:t>
            </a:r>
          </a:p>
          <a:p>
            <a:r>
              <a:rPr lang="en-GB" sz="1900" dirty="0" smtClean="0">
                <a:solidFill>
                  <a:schemeClr val="bg1"/>
                </a:solidFill>
                <a:latin typeface="Gill Sans MT" pitchFamily="34" charset="0"/>
              </a:rPr>
              <a:t>BA has ordered over 200 new aircraft for their </a:t>
            </a:r>
            <a:r>
              <a:rPr lang="en-GB" sz="1900" dirty="0" err="1" smtClean="0">
                <a:solidFill>
                  <a:schemeClr val="bg1"/>
                </a:solidFill>
                <a:latin typeface="Gill Sans MT" pitchFamily="34" charset="0"/>
              </a:rPr>
              <a:t>shorthaul</a:t>
            </a:r>
            <a:r>
              <a:rPr lang="en-GB" sz="1900" dirty="0" smtClean="0">
                <a:solidFill>
                  <a:schemeClr val="bg1"/>
                </a:solidFill>
                <a:latin typeface="Gill Sans MT" pitchFamily="34" charset="0"/>
              </a:rPr>
              <a:t> flights</a:t>
            </a:r>
            <a:endParaRPr lang="en-GB" sz="19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4011910"/>
            <a:ext cx="52774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  <a:latin typeface="Gill Sans MT" pitchFamily="34" charset="0"/>
              </a:rPr>
              <a:t>BREAKING NEWS</a:t>
            </a:r>
            <a:endParaRPr lang="en-GB" sz="44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03648" y="3795886"/>
            <a:ext cx="2088232" cy="288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rgbClr val="B40000"/>
                </a:solidFill>
                <a:latin typeface="Gill Sans MT" pitchFamily="34" charset="0"/>
              </a:rPr>
              <a:t>BREAKING NEWS</a:t>
            </a:r>
            <a:endParaRPr lang="en-GB" sz="1600" b="1" dirty="0">
              <a:solidFill>
                <a:srgbClr val="B40000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886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6" grpId="0"/>
      <p:bldP spid="6" grpId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03648" y="4083918"/>
            <a:ext cx="7740352" cy="655056"/>
          </a:xfrm>
          <a:prstGeom prst="rect">
            <a:avLst/>
          </a:prstGeom>
          <a:solidFill>
            <a:srgbClr val="B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-898376" y="-114945"/>
            <a:ext cx="547037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Breaking super </a:t>
            </a:r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name</a:t>
            </a:r>
            <a:endParaRPr lang="en-GB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2382" y="4059237"/>
            <a:ext cx="64087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 smtClean="0">
                <a:solidFill>
                  <a:schemeClr val="bg1"/>
                </a:solidFill>
                <a:latin typeface="Gill Sans MT" pitchFamily="34" charset="0"/>
              </a:rPr>
              <a:t>BRITISH AIRWAYS ORDERS</a:t>
            </a:r>
          </a:p>
          <a:p>
            <a:r>
              <a:rPr lang="en-GB" sz="1900" dirty="0" smtClean="0">
                <a:solidFill>
                  <a:schemeClr val="bg1"/>
                </a:solidFill>
                <a:latin typeface="Gill Sans MT" pitchFamily="34" charset="0"/>
              </a:rPr>
              <a:t>BA has ordered over 200 new aircraft for their </a:t>
            </a:r>
            <a:r>
              <a:rPr lang="en-GB" sz="1900" dirty="0" err="1" smtClean="0">
                <a:solidFill>
                  <a:schemeClr val="bg1"/>
                </a:solidFill>
                <a:latin typeface="Gill Sans MT" pitchFamily="34" charset="0"/>
              </a:rPr>
              <a:t>shorthaul</a:t>
            </a:r>
            <a:r>
              <a:rPr lang="en-GB" sz="1900" dirty="0" smtClean="0">
                <a:solidFill>
                  <a:schemeClr val="bg1"/>
                </a:solidFill>
                <a:latin typeface="Gill Sans MT" pitchFamily="34" charset="0"/>
              </a:rPr>
              <a:t> flights</a:t>
            </a:r>
            <a:endParaRPr lang="en-GB" sz="19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03648" y="3795886"/>
            <a:ext cx="2088232" cy="288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rgbClr val="B40000"/>
                </a:solidFill>
                <a:latin typeface="Gill Sans MT" pitchFamily="34" charset="0"/>
              </a:rPr>
              <a:t>BREAKING NEWS</a:t>
            </a:r>
            <a:endParaRPr lang="en-GB" sz="1600" b="1" dirty="0">
              <a:solidFill>
                <a:srgbClr val="B40000"/>
              </a:solidFill>
              <a:latin typeface="Gill Sans M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3015" y="4054882"/>
            <a:ext cx="64087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 smtClean="0">
                <a:solidFill>
                  <a:schemeClr val="bg1"/>
                </a:solidFill>
                <a:latin typeface="Gill Sans MT" pitchFamily="34" charset="0"/>
              </a:rPr>
              <a:t>WILLIE WALSH</a:t>
            </a:r>
          </a:p>
          <a:p>
            <a:r>
              <a:rPr lang="en-GB" sz="1900" dirty="0" smtClean="0">
                <a:solidFill>
                  <a:schemeClr val="bg1"/>
                </a:solidFill>
                <a:latin typeface="Gill Sans MT" pitchFamily="34" charset="0"/>
              </a:rPr>
              <a:t>British Airways CEO</a:t>
            </a:r>
            <a:endParaRPr lang="en-GB" sz="1900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373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03648" y="4083918"/>
            <a:ext cx="7740352" cy="655056"/>
          </a:xfrm>
          <a:prstGeom prst="rect">
            <a:avLst/>
          </a:prstGeom>
          <a:solidFill>
            <a:srgbClr val="B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-898376" y="-114945"/>
            <a:ext cx="547037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Breaking super </a:t>
            </a:r>
            <a:r>
              <a:rPr lang="en-GB" sz="2800" dirty="0" smtClean="0">
                <a:solidFill>
                  <a:schemeClr val="bg1"/>
                </a:solidFill>
                <a:latin typeface="Gill Sans MT" pitchFamily="34" charset="0"/>
              </a:rPr>
              <a:t>close</a:t>
            </a:r>
            <a:endParaRPr lang="en-GB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2382" y="4059237"/>
            <a:ext cx="64087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 smtClean="0">
                <a:solidFill>
                  <a:schemeClr val="bg1"/>
                </a:solidFill>
                <a:latin typeface="Gill Sans MT" pitchFamily="34" charset="0"/>
              </a:rPr>
              <a:t>BRITISH AIRWAYS ORDERS</a:t>
            </a:r>
          </a:p>
          <a:p>
            <a:r>
              <a:rPr lang="en-GB" sz="1900" dirty="0" smtClean="0">
                <a:solidFill>
                  <a:schemeClr val="bg1"/>
                </a:solidFill>
                <a:latin typeface="Gill Sans MT" pitchFamily="34" charset="0"/>
              </a:rPr>
              <a:t>BA has ordered over 200 new aircraft for their </a:t>
            </a:r>
            <a:r>
              <a:rPr lang="en-GB" sz="1900" dirty="0" err="1" smtClean="0">
                <a:solidFill>
                  <a:schemeClr val="bg1"/>
                </a:solidFill>
                <a:latin typeface="Gill Sans MT" pitchFamily="34" charset="0"/>
              </a:rPr>
              <a:t>shorthaul</a:t>
            </a:r>
            <a:r>
              <a:rPr lang="en-GB" sz="1900" dirty="0" smtClean="0">
                <a:solidFill>
                  <a:schemeClr val="bg1"/>
                </a:solidFill>
                <a:latin typeface="Gill Sans MT" pitchFamily="34" charset="0"/>
              </a:rPr>
              <a:t> flights</a:t>
            </a:r>
            <a:endParaRPr lang="en-GB" sz="19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03648" y="3795886"/>
            <a:ext cx="2088232" cy="288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rgbClr val="B40000"/>
                </a:solidFill>
                <a:latin typeface="Gill Sans MT" pitchFamily="34" charset="0"/>
              </a:rPr>
              <a:t>BREAKING NEWS</a:t>
            </a:r>
            <a:endParaRPr lang="en-GB" sz="1600" b="1" dirty="0">
              <a:solidFill>
                <a:srgbClr val="B40000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240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1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190</Words>
  <Application>Microsoft Office PowerPoint</Application>
  <PresentationFormat>On-screen Show (16:9)</PresentationFormat>
  <Paragraphs>49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BBC News Presentation</vt:lpstr>
      <vt:lpstr>Headline Bars</vt:lpstr>
      <vt:lpstr>PowerPoint Presentation</vt:lpstr>
      <vt:lpstr>PowerPoint Presentation</vt:lpstr>
      <vt:lpstr>PowerPoint Presentation</vt:lpstr>
      <vt:lpstr>Opening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BBC News Presentation 2012</dc:title>
  <dc:creator>Mike</dc:creator>
  <cp:lastModifiedBy>Mike</cp:lastModifiedBy>
  <cp:revision>7</cp:revision>
  <dcterms:created xsi:type="dcterms:W3CDTF">2012-07-09T19:33:28Z</dcterms:created>
  <dcterms:modified xsi:type="dcterms:W3CDTF">2012-07-10T17:11:48Z</dcterms:modified>
</cp:coreProperties>
</file>